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643"/>
  </p:normalViewPr>
  <p:slideViewPr>
    <p:cSldViewPr snapToGrid="0" snapToObjects="1">
      <p:cViewPr varScale="1">
        <p:scale>
          <a:sx n="55" d="100"/>
          <a:sy n="55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7B69E-8B4C-0944-B20C-AA734CF8E319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CD67B-1CE4-854D-8270-EE9D14F8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CD67B-1CE4-854D-8270-EE9D14F811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3047" y="164123"/>
            <a:ext cx="1120726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b="1" dirty="0" smtClean="0"/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Salam </a:t>
            </a:r>
            <a:r>
              <a:rPr lang="en-US" sz="2000" b="1" dirty="0"/>
              <a:t>/ Hi everyone</a:t>
            </a:r>
            <a:r>
              <a:rPr lang="en-US" sz="2000" b="1" dirty="0" smtClean="0"/>
              <a:t>!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Thank </a:t>
            </a:r>
            <a:r>
              <a:rPr lang="en-US" sz="2000" dirty="0"/>
              <a:t>you for submitting your results and participating in the World Environment Day Virtual Run</a:t>
            </a:r>
            <a:r>
              <a:rPr lang="en-US" sz="2000" dirty="0" smtClean="0"/>
              <a:t>!</a:t>
            </a:r>
          </a:p>
          <a:p>
            <a:pPr algn="just"/>
            <a:r>
              <a:rPr lang="en-US" sz="2000" dirty="0" smtClean="0"/>
              <a:t>We've </a:t>
            </a:r>
            <a:r>
              <a:rPr lang="en-US" sz="2000" dirty="0"/>
              <a:t>been getting inquiries regarding collection of race packs and would like to update on the </a:t>
            </a:r>
            <a:r>
              <a:rPr lang="en-US" sz="2000" dirty="0" smtClean="0"/>
              <a:t>arrangement. Finisher </a:t>
            </a:r>
            <a:r>
              <a:rPr lang="en-US" sz="2000" dirty="0"/>
              <a:t>medals have been ordered right after running period ended (31st July), where race packs collection is initially planned to start after medals arrived. </a:t>
            </a:r>
            <a:endParaRPr lang="en-US" sz="2000" dirty="0" smtClean="0"/>
          </a:p>
          <a:p>
            <a:pPr algn="just"/>
            <a:r>
              <a:rPr lang="en-US" sz="2000" dirty="0" smtClean="0"/>
              <a:t>Seeing </a:t>
            </a:r>
            <a:r>
              <a:rPr lang="en-US" sz="2000" dirty="0"/>
              <a:t>how excited everyone is to get the race packs (we are too!), we've decided to start the collection earlier as follows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Date</a:t>
            </a:r>
            <a:r>
              <a:rPr lang="en-US" sz="2000" b="1" dirty="0"/>
              <a:t>: 28 - 30 August 2020Time: 10:00am until 4:30pm </a:t>
            </a:r>
            <a:endParaRPr lang="en-US" sz="2000" b="1" dirty="0" smtClean="0"/>
          </a:p>
          <a:p>
            <a:pPr algn="just"/>
            <a:r>
              <a:rPr lang="en-US" sz="2000" b="1" dirty="0" smtClean="0"/>
              <a:t>(</a:t>
            </a:r>
            <a:r>
              <a:rPr lang="en-US" sz="2000" b="1" dirty="0"/>
              <a:t>Friday prayer break 11:45am - 2:15pm</a:t>
            </a:r>
            <a:r>
              <a:rPr lang="en-US" sz="2000" b="1" dirty="0" smtClean="0"/>
              <a:t>)</a:t>
            </a:r>
          </a:p>
          <a:p>
            <a:pPr algn="just"/>
            <a:r>
              <a:rPr lang="en-US" sz="2000" b="1" dirty="0" smtClean="0"/>
              <a:t>Venue</a:t>
            </a:r>
            <a:r>
              <a:rPr lang="en-US" sz="2000" b="1" dirty="0"/>
              <a:t>: Ministry of Development (Foyer/Lobby area</a:t>
            </a:r>
            <a:r>
              <a:rPr lang="en-US" sz="2000" b="1" dirty="0" smtClean="0"/>
              <a:t>)</a:t>
            </a:r>
            <a:endParaRPr lang="en-US" sz="1200" dirty="0" smtClean="0"/>
          </a:p>
          <a:p>
            <a:endParaRPr lang="en-US" sz="2000" dirty="0"/>
          </a:p>
          <a:p>
            <a:pPr algn="ctr"/>
            <a:r>
              <a:rPr lang="en-US" sz="2000" b="1" i="1" dirty="0" smtClean="0"/>
              <a:t>We </a:t>
            </a:r>
            <a:r>
              <a:rPr lang="en-US" sz="2000" b="1" i="1" dirty="0"/>
              <a:t>would like to kindly remind everyone to adhere to the guidelines from the Ministry of Health when collecting the race packs such as </a:t>
            </a:r>
            <a:r>
              <a:rPr lang="en-US" sz="2000" b="1" i="1" dirty="0" err="1"/>
              <a:t>practising</a:t>
            </a:r>
            <a:r>
              <a:rPr lang="en-US" sz="2000" b="1" i="1" dirty="0"/>
              <a:t> social and physical distancing, scanning  the QR code using </a:t>
            </a:r>
            <a:r>
              <a:rPr lang="en-US" sz="2000" b="1" i="1" dirty="0" err="1"/>
              <a:t>BruHealth</a:t>
            </a:r>
            <a:r>
              <a:rPr lang="en-US" sz="2000" b="1" i="1" dirty="0"/>
              <a:t> app as well as getting temperature check. </a:t>
            </a:r>
            <a:r>
              <a:rPr lang="en-US" sz="2000" b="1" i="1" dirty="0" err="1"/>
              <a:t>Dont</a:t>
            </a:r>
            <a:r>
              <a:rPr lang="en-US" sz="2000" b="1" i="1" dirty="0"/>
              <a:t> forget to bring your receipt!</a:t>
            </a:r>
          </a:p>
        </p:txBody>
      </p:sp>
    </p:spTree>
    <p:extLst>
      <p:ext uri="{BB962C8B-B14F-4D97-AF65-F5344CB8AC3E}">
        <p14:creationId xmlns:p14="http://schemas.microsoft.com/office/powerpoint/2010/main" val="9994058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5C8E348393D41B314198E6521CEF1" ma:contentTypeVersion="3" ma:contentTypeDescription="Create a new document." ma:contentTypeScope="" ma:versionID="871fab6670e004ae0b957e207416a150">
  <xsd:schema xmlns:xsd="http://www.w3.org/2001/XMLSchema" xmlns:xs="http://www.w3.org/2001/XMLSchema" xmlns:p="http://schemas.microsoft.com/office/2006/metadata/properties" xmlns:ns1="http://schemas.microsoft.com/sharepoint/v3" xmlns:ns2="4b95fb1d-a49b-49a1-a234-c29bcd2a38d0" targetNamespace="http://schemas.microsoft.com/office/2006/metadata/properties" ma:root="true" ma:fieldsID="5df709e2dd3521dba4c65454f1f3cff2" ns1:_="" ns2:_="">
    <xsd:import namespace="http://schemas.microsoft.com/sharepoint/v3"/>
    <xsd:import namespace="4b95fb1d-a49b-49a1-a234-c29bcd2a38d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5fb1d-a49b-49a1-a234-c29bcd2a38d0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b95fb1d-a49b-49a1-a234-c29bcd2a38d0">74NKKDWUUR7H-2102554853-11</_dlc_DocId>
    <_dlc_DocIdUrl xmlns="4b95fb1d-a49b-49a1-a234-c29bcd2a38d0">
      <Url>http://www.env.gov.bn/_layouts/15/DocIdRedir.aspx?ID=74NKKDWUUR7H-2102554853-11</Url>
      <Description>74NKKDWUUR7H-2102554853-11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4B743A6-83B3-448A-8885-1EC746761E5E}"/>
</file>

<file path=customXml/itemProps2.xml><?xml version="1.0" encoding="utf-8"?>
<ds:datastoreItem xmlns:ds="http://schemas.openxmlformats.org/officeDocument/2006/customXml" ds:itemID="{1ACA6EE2-8554-467B-8997-78AC60AFD5A8}"/>
</file>

<file path=customXml/itemProps3.xml><?xml version="1.0" encoding="utf-8"?>
<ds:datastoreItem xmlns:ds="http://schemas.openxmlformats.org/officeDocument/2006/customXml" ds:itemID="{8F3150E9-16A3-4070-A7B8-BDE35EDDF4C2}"/>
</file>

<file path=customXml/itemProps4.xml><?xml version="1.0" encoding="utf-8"?>
<ds:datastoreItem xmlns:ds="http://schemas.openxmlformats.org/officeDocument/2006/customXml" ds:itemID="{C9936282-BB34-455D-872F-4C0B77D545A7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171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2020-08-22T08:14:58Z</dcterms:created>
  <dcterms:modified xsi:type="dcterms:W3CDTF">2020-08-22T08:20:23Z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0x0101004A75C8E348393D41B314198E6521CEF1</vt:lpwstr>
  </property>
  <property fmtid="{D5CDD505-2E9C-101B-9397-08002B2CF9AE}" pid="3" name="_dlc_DocIdItemGuid">
    <vt:lpwstr>389a0969-b792-47ee-b011-88becb37bbd1</vt:lpwstr>
  </property>
</Properties>
</file>